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6" r:id="rId6"/>
    <p:sldId id="270" r:id="rId7"/>
    <p:sldId id="271" r:id="rId8"/>
    <p:sldId id="273" r:id="rId9"/>
    <p:sldId id="277" r:id="rId10"/>
    <p:sldId id="278" r:id="rId11"/>
    <p:sldId id="279" r:id="rId12"/>
    <p:sldId id="280" r:id="rId13"/>
    <p:sldId id="283" r:id="rId14"/>
    <p:sldId id="274" r:id="rId15"/>
    <p:sldId id="282" r:id="rId16"/>
    <p:sldId id="259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660"/>
  </p:normalViewPr>
  <p:slideViewPr>
    <p:cSldViewPr>
      <p:cViewPr varScale="1">
        <p:scale>
          <a:sx n="99" d="100"/>
          <a:sy n="99" d="100"/>
        </p:scale>
        <p:origin x="108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5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8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7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6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2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6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4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2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3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95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6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07ECD-E8F3-4328-A684-A219A3BB15C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file:///D:\midterm-main\main.p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048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Advanced Programming with Python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1800" y="49530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Group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2:</a:t>
            </a:r>
            <a:r>
              <a:rPr lang="en-US" dirty="0" smtClean="0"/>
              <a:t> </a:t>
            </a:r>
            <a:r>
              <a:rPr lang="en-US" dirty="0">
                <a:solidFill>
                  <a:schemeClr val="bg1"/>
                </a:solidFill>
              </a:rPr>
              <a:t>Public Governmental Service Information Management System </a:t>
            </a:r>
          </a:p>
        </p:txBody>
      </p:sp>
      <p:pic>
        <p:nvPicPr>
          <p:cNvPr id="5" name="Picture 4" descr="C:\Users\Admin\AppData\Local\Microsoft\Windows\INetCache\Content.Word\logo_1_vi_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066800"/>
            <a:ext cx="480060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786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7620000" cy="24384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239000" y="3880213"/>
            <a:ext cx="4648200" cy="2819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0" y="1916668"/>
            <a:ext cx="3594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Delete: delete one user’s data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0200" y="5089858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Refresh : refresh all the fields to blank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588285"/>
            <a:ext cx="3345788" cy="467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Class and Methods</a:t>
            </a:r>
            <a:endParaRPr lang="en-US" sz="2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542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6705600" cy="5029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29600" y="3457545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In searching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data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640537"/>
            <a:ext cx="3345788" cy="467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Class and Methods</a:t>
            </a:r>
            <a:endParaRPr lang="en-US" sz="2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2393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6400800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96200" y="360994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List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691787"/>
            <a:ext cx="3345788" cy="467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Class and Methods</a:t>
            </a:r>
            <a:endParaRPr lang="en-US" sz="2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582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4297" y="507539"/>
            <a:ext cx="10972800" cy="682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215935"/>
            <a:ext cx="3214341" cy="467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 Database Diagram</a:t>
            </a:r>
            <a:endParaRPr lang="en-US" sz="2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5" y="1828800"/>
            <a:ext cx="3540125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2771745"/>
            <a:ext cx="378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XAMPP Control Panel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343400"/>
            <a:ext cx="6858000" cy="20099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534839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DATABASE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73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4297" y="507539"/>
            <a:ext cx="10972800" cy="682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0" y="1695854"/>
            <a:ext cx="7734300" cy="37813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4800" y="1215935"/>
            <a:ext cx="3214341" cy="467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 Database Diagram</a:t>
            </a:r>
            <a:endParaRPr lang="en-US" sz="2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13958" y="5757028"/>
            <a:ext cx="1154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Diagram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0828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118391"/>
            <a:ext cx="10972800" cy="682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425915"/>
            <a:ext cx="7010400" cy="25146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953000" y="4419600"/>
            <a:ext cx="7086600" cy="2209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15400" y="2483160"/>
            <a:ext cx="984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People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0" y="5170557"/>
            <a:ext cx="16097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Employment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713015"/>
            <a:ext cx="3214341" cy="467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 Database Diagram</a:t>
            </a:r>
            <a:endParaRPr lang="en-US" sz="2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3646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3. Demo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E54B8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980420"/>
            <a:ext cx="8686800" cy="48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9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524000"/>
            <a:ext cx="5600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7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4038600" cy="9906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Members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752600"/>
            <a:ext cx="7924800" cy="3657600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chemeClr val="bg1"/>
                </a:solidFill>
                <a:latin typeface="+mj-lt"/>
              </a:rPr>
              <a:t>Trịnh Quốc Hiếu BI10-060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lvl="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chemeClr val="bg1"/>
                </a:solidFill>
                <a:latin typeface="+mj-lt"/>
              </a:rPr>
              <a:t>Nguyễn Hoàng Sơn BI10-155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lvl="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chemeClr val="bg1"/>
                </a:solidFill>
                <a:latin typeface="+mj-lt"/>
              </a:rPr>
              <a:t>Phạm Đức Thắng BI10-159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lvl="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chemeClr val="bg1"/>
                </a:solidFill>
                <a:latin typeface="+mj-lt"/>
              </a:rPr>
              <a:t>Đỗ Thành Đạt BI10-026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chemeClr val="bg1"/>
                </a:solidFill>
                <a:latin typeface="+mj-lt"/>
              </a:rPr>
              <a:t>Nguyễn Huy </a:t>
            </a:r>
            <a:r>
              <a:rPr lang="vi-VN" sz="2000" dirty="0" smtClean="0">
                <a:solidFill>
                  <a:schemeClr val="bg1"/>
                </a:solidFill>
                <a:latin typeface="+mj-lt"/>
              </a:rPr>
              <a:t>Hùng BI10-07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0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18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09728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Table of content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Introduction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Structure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Demo</a:t>
            </a:r>
            <a:r>
              <a:rPr lang="en-US" sz="3600" dirty="0" smtClean="0">
                <a:solidFill>
                  <a:schemeClr val="bg1"/>
                </a:solidFill>
                <a:hlinkClick r:id="rId2" action="ppaction://program"/>
              </a:rPr>
              <a:t> 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sz="3600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46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109728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1. 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3" y="1358537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a. Project content</a:t>
            </a:r>
          </a:p>
          <a:p>
            <a:r>
              <a:rPr lang="en-US" dirty="0">
                <a:solidFill>
                  <a:schemeClr val="bg1"/>
                </a:solidFill>
              </a:rPr>
              <a:t>Topic 9: Public Governmental Service Information Management System (e.g. birth/death declaration, marriage. . </a:t>
            </a:r>
            <a:r>
              <a:rPr lang="en-US" dirty="0" smtClean="0">
                <a:solidFill>
                  <a:schemeClr val="bg1"/>
                </a:solidFill>
              </a:rPr>
              <a:t>.)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b. Purpose</a:t>
            </a:r>
          </a:p>
          <a:p>
            <a:r>
              <a:rPr lang="en-US" dirty="0">
                <a:solidFill>
                  <a:schemeClr val="bg1"/>
                </a:solidFill>
              </a:rPr>
              <a:t>Use the Public Governmental Service Information Management System helps reduce time, costs, helps the government store and manage user information easier.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109728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1. 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143001"/>
            <a:ext cx="1112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have 1 account “admin” to manage the project, we have to log in to use the project: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22555" y="1828800"/>
            <a:ext cx="10134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193"/>
            <a:ext cx="109728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2. Structure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1676400"/>
            <a:ext cx="1866900" cy="817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28599" y="1817646"/>
            <a:ext cx="7543800" cy="20971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05800" y="2263129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 main.py </a:t>
            </a: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828800" y="4419600"/>
            <a:ext cx="4460629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67700" y="5284936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 login.py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599" y="990600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a. Modules and </a:t>
            </a:r>
            <a:r>
              <a:rPr lang="en-US" sz="2800" b="1" dirty="0" smtClean="0">
                <a:solidFill>
                  <a:schemeClr val="bg1"/>
                </a:solidFill>
              </a:rPr>
              <a:t>Packages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60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2935"/>
            <a:ext cx="109728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982120"/>
            <a:ext cx="3345788" cy="467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Class and Methods</a:t>
            </a:r>
            <a:endParaRPr lang="en-US" sz="2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96200" y="2819400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We have </a:t>
            </a:r>
            <a:r>
              <a:rPr lang="en-US" sz="2000" dirty="0" smtClean="0">
                <a:solidFill>
                  <a:schemeClr val="bg1"/>
                </a:solidFill>
              </a:rPr>
              <a:t>two </a:t>
            </a:r>
            <a:r>
              <a:rPr lang="en-US" sz="2000" dirty="0" err="1" smtClean="0">
                <a:solidFill>
                  <a:schemeClr val="bg1"/>
                </a:solidFill>
              </a:rPr>
              <a:t>clases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windowclass</a:t>
            </a:r>
            <a:r>
              <a:rPr lang="en-US" sz="2000" dirty="0">
                <a:solidFill>
                  <a:schemeClr val="bg1"/>
                </a:solidFill>
              </a:rPr>
              <a:t>() </a:t>
            </a:r>
            <a:r>
              <a:rPr lang="en-US" sz="2000" dirty="0" smtClean="0">
                <a:solidFill>
                  <a:schemeClr val="bg1"/>
                </a:solidFill>
              </a:rPr>
              <a:t>and login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57" y="1537607"/>
            <a:ext cx="481858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962400"/>
            <a:ext cx="5233095" cy="244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430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7848600" cy="5105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63000" y="3429000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Add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691787"/>
            <a:ext cx="3345788" cy="467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Class and Methods</a:t>
            </a:r>
            <a:endParaRPr lang="en-US" sz="2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403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63000" y="3800445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Update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7467600" cy="5257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691787"/>
            <a:ext cx="3345788" cy="467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Class and Methods</a:t>
            </a:r>
            <a:endParaRPr lang="en-US" sz="2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614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194</Words>
  <Application>Microsoft Office PowerPoint</Application>
  <PresentationFormat>Widescreen</PresentationFormat>
  <Paragraphs>55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Times New Roman</vt:lpstr>
      <vt:lpstr>Office Theme</vt:lpstr>
      <vt:lpstr>Advanced Programming with Python </vt:lpstr>
      <vt:lpstr>Members</vt:lpstr>
      <vt:lpstr>Table of content</vt:lpstr>
      <vt:lpstr>1. Introduction</vt:lpstr>
      <vt:lpstr>1. Introduction</vt:lpstr>
      <vt:lpstr>2. Structure</vt:lpstr>
      <vt:lpstr>2.Structure</vt:lpstr>
      <vt:lpstr>2.Structure</vt:lpstr>
      <vt:lpstr>2.Structure</vt:lpstr>
      <vt:lpstr>2.Structure</vt:lpstr>
      <vt:lpstr>2.Structure</vt:lpstr>
      <vt:lpstr>2.Structure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 with Python</dc:title>
  <dc:creator>Đạt Đỗ</dc:creator>
  <cp:lastModifiedBy>trinh hieu</cp:lastModifiedBy>
  <cp:revision>30</cp:revision>
  <dcterms:created xsi:type="dcterms:W3CDTF">2021-05-17T16:19:18Z</dcterms:created>
  <dcterms:modified xsi:type="dcterms:W3CDTF">2021-05-25T17:10:57Z</dcterms:modified>
</cp:coreProperties>
</file>